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5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946" y="247974"/>
            <a:ext cx="10522574" cy="4220058"/>
          </a:xfrm>
        </p:spPr>
        <p:txBody>
          <a:bodyPr/>
          <a:lstStyle/>
          <a:p>
            <a:r>
              <a:rPr lang="en-US" dirty="0" err="1"/>
              <a:t>Multple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choice </a:t>
            </a:r>
            <a:br>
              <a:rPr lang="en-US" dirty="0"/>
            </a:br>
            <a:r>
              <a:rPr lang="en-US" dirty="0"/>
              <a:t>answers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2295" y="2839289"/>
            <a:ext cx="3145691" cy="10698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for the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66.6% exam</a:t>
            </a:r>
          </a:p>
        </p:txBody>
      </p:sp>
    </p:spTree>
    <p:extLst>
      <p:ext uri="{BB962C8B-B14F-4D97-AF65-F5344CB8AC3E}">
        <p14:creationId xmlns:p14="http://schemas.microsoft.com/office/powerpoint/2010/main" val="292596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0811" y="2045777"/>
            <a:ext cx="1456376" cy="99189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800" b="1" dirty="0">
                <a:solidFill>
                  <a:srgbClr val="C00000"/>
                </a:solidFill>
              </a:rPr>
              <a:t>1  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10811" y="303680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  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10811" y="402783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3  B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10811" y="501886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4  A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73732" y="204577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5  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73732" y="303680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6  D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073732" y="402783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7  B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073732" y="5018867"/>
            <a:ext cx="145637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8  B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566168" y="2045777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9  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566167" y="3036807"/>
            <a:ext cx="1818417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10  C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566168" y="4027837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11  D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66168" y="5018867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12  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5912" y="442266"/>
            <a:ext cx="10275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996600"/>
                </a:solidFill>
              </a:rPr>
              <a:t>Updike, “My Grandmother’s Thimble”</a:t>
            </a:r>
          </a:p>
        </p:txBody>
      </p:sp>
    </p:spTree>
    <p:extLst>
      <p:ext uri="{BB962C8B-B14F-4D97-AF65-F5344CB8AC3E}">
        <p14:creationId xmlns:p14="http://schemas.microsoft.com/office/powerpoint/2010/main" val="325176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840" y="1661160"/>
            <a:ext cx="9631680" cy="2806872"/>
          </a:xfrm>
        </p:spPr>
        <p:txBody>
          <a:bodyPr/>
          <a:lstStyle/>
          <a:p>
            <a:r>
              <a:rPr lang="en-US" dirty="0" err="1"/>
              <a:t>Multple</a:t>
            </a:r>
            <a:r>
              <a:rPr lang="en-US" dirty="0"/>
              <a:t> choice </a:t>
            </a:r>
            <a:br>
              <a:rPr lang="en-US" dirty="0"/>
            </a:br>
            <a:r>
              <a:rPr lang="en-US" dirty="0"/>
              <a:t>answers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255" y="4666152"/>
            <a:ext cx="3145691" cy="10698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for the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66.6% exam</a:t>
            </a:r>
          </a:p>
        </p:txBody>
      </p:sp>
    </p:spTree>
    <p:extLst>
      <p:ext uri="{BB962C8B-B14F-4D97-AF65-F5344CB8AC3E}">
        <p14:creationId xmlns:p14="http://schemas.microsoft.com/office/powerpoint/2010/main" val="177803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5912" y="1875298"/>
            <a:ext cx="1720312" cy="99189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800" b="1" dirty="0">
                <a:solidFill>
                  <a:srgbClr val="C00000"/>
                </a:solidFill>
              </a:rPr>
              <a:t>13  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5912" y="2867189"/>
            <a:ext cx="1720312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14  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5912" y="3757050"/>
            <a:ext cx="1720312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15  C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05913" y="4748941"/>
            <a:ext cx="1720312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16  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09627" y="1875298"/>
            <a:ext cx="1779518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17  D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09627" y="2867189"/>
            <a:ext cx="1779518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18  C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409627" y="3757050"/>
            <a:ext cx="1779518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19  B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09627" y="4748941"/>
            <a:ext cx="1779518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20  B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25205" y="1875298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21  A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25204" y="2867189"/>
            <a:ext cx="1818417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22  B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25205" y="3757050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23  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25205" y="4733442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24  D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25205" y="5725333"/>
            <a:ext cx="1818416" cy="991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4800" b="1" dirty="0">
                <a:solidFill>
                  <a:srgbClr val="C00000"/>
                </a:solidFill>
              </a:rPr>
              <a:t>25  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5912" y="247973"/>
            <a:ext cx="10275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996600"/>
                </a:solidFill>
              </a:rPr>
              <a:t>Wilbur, “Advice to a Prophet”</a:t>
            </a:r>
          </a:p>
        </p:txBody>
      </p:sp>
    </p:spTree>
    <p:extLst>
      <p:ext uri="{BB962C8B-B14F-4D97-AF65-F5344CB8AC3E}">
        <p14:creationId xmlns:p14="http://schemas.microsoft.com/office/powerpoint/2010/main" val="316758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9030227"/>
              </p:ext>
            </p:extLst>
          </p:nvPr>
        </p:nvGraphicFramePr>
        <p:xfrm>
          <a:off x="605120" y="215153"/>
          <a:ext cx="10515600" cy="5987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688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n>
                            <a:solidFill>
                              <a:srgbClr val="996600"/>
                            </a:solidFill>
                          </a:ln>
                          <a:solidFill>
                            <a:schemeClr val="bg1"/>
                          </a:solidFill>
                        </a:rPr>
                        <a:t>Eliot, “Tradition and the Individual Talent”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rhetoric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metaphor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idiom,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syntax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tone/irony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diction,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organization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3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36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18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840" y="1661160"/>
            <a:ext cx="9631680" cy="2806872"/>
          </a:xfrm>
        </p:spPr>
        <p:txBody>
          <a:bodyPr/>
          <a:lstStyle/>
          <a:p>
            <a:r>
              <a:rPr lang="en-US" dirty="0" err="1"/>
              <a:t>Multple</a:t>
            </a:r>
            <a:r>
              <a:rPr lang="en-US" dirty="0"/>
              <a:t> choice </a:t>
            </a:r>
            <a:br>
              <a:rPr lang="en-US" dirty="0"/>
            </a:br>
            <a:r>
              <a:rPr lang="en-US" dirty="0"/>
              <a:t>answers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255" y="4666152"/>
            <a:ext cx="3145691" cy="10698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for the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66.6% exam</a:t>
            </a:r>
          </a:p>
        </p:txBody>
      </p:sp>
    </p:spTree>
    <p:extLst>
      <p:ext uri="{BB962C8B-B14F-4D97-AF65-F5344CB8AC3E}">
        <p14:creationId xmlns:p14="http://schemas.microsoft.com/office/powerpoint/2010/main" val="310803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105</TotalTime>
  <Words>134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Multple  choice  answers</vt:lpstr>
      <vt:lpstr>PowerPoint Presentation</vt:lpstr>
      <vt:lpstr>Multple choice  answers</vt:lpstr>
      <vt:lpstr>PowerPoint Presentation</vt:lpstr>
      <vt:lpstr>PowerPoint Presentation</vt:lpstr>
      <vt:lpstr>Multple choice 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Skip Nicholson</dc:creator>
  <cp:lastModifiedBy>Skip Nicholson</cp:lastModifiedBy>
  <cp:revision>11</cp:revision>
  <dcterms:created xsi:type="dcterms:W3CDTF">2013-07-09T20:20:51Z</dcterms:created>
  <dcterms:modified xsi:type="dcterms:W3CDTF">2017-02-21T22:38:24Z</dcterms:modified>
</cp:coreProperties>
</file>